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7" r:id="rId2"/>
    <p:sldId id="256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66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960694-5A5A-43C6-96C6-CA04E32B79E5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4649B5-98BF-43F3-9C00-2BC7D12D994D}" type="datetimeFigureOut">
              <a:rPr lang="es-MX" smtClean="0"/>
              <a:pPr/>
              <a:t>25/01/2013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412776"/>
            <a:ext cx="6408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rgbClr val="000099"/>
                </a:solidFill>
              </a:rPr>
              <a:t>LOS VALORES, TIPOS Y JERARQUÍAS</a:t>
            </a:r>
            <a:endParaRPr lang="es-MX" sz="6600" b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C:\Documents and Settings\user\Escritorio\valores-empresariale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6256" y="4221088"/>
            <a:ext cx="1440160" cy="2419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xmlns="" val="34429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40466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ANTIVALORES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556792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No es más que la condición de ausencia o negación de un valor que se representa o significa.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Ejemplo: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Justicia → Injusticia</a:t>
            </a:r>
          </a:p>
          <a:p>
            <a:pPr algn="just"/>
            <a:r>
              <a:rPr lang="es-MX" sz="3200" b="1" dirty="0" smtClean="0"/>
              <a:t>Tolerancia → Intolerancia</a:t>
            </a:r>
          </a:p>
          <a:p>
            <a:pPr algn="just"/>
            <a:r>
              <a:rPr lang="es-MX" sz="3200" b="1" dirty="0" smtClean="0"/>
              <a:t>Legalidad → Ilegalidad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260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412776"/>
            <a:ext cx="6408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rgbClr val="000099"/>
                </a:solidFill>
              </a:rPr>
              <a:t>JERARQUÍAS </a:t>
            </a:r>
          </a:p>
          <a:p>
            <a:pPr algn="ctr"/>
            <a:r>
              <a:rPr lang="es-MX" sz="6600" b="1" dirty="0" smtClean="0">
                <a:solidFill>
                  <a:srgbClr val="000099"/>
                </a:solidFill>
              </a:rPr>
              <a:t>DE </a:t>
            </a:r>
          </a:p>
          <a:p>
            <a:pPr algn="ctr"/>
            <a:r>
              <a:rPr lang="es-MX" sz="6600" b="1" dirty="0" smtClean="0">
                <a:solidFill>
                  <a:srgbClr val="000099"/>
                </a:solidFill>
              </a:rPr>
              <a:t>VALORES</a:t>
            </a:r>
            <a:endParaRPr lang="es-MX" sz="6600" b="1" dirty="0">
              <a:solidFill>
                <a:srgbClr val="000099"/>
              </a:solidFill>
            </a:endParaRPr>
          </a:p>
        </p:txBody>
      </p:sp>
      <p:pic>
        <p:nvPicPr>
          <p:cNvPr id="3" name="Picture 2" descr="C:\Documents and Settings\user\Escritorio\valores-empresariale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6256" y="4221088"/>
            <a:ext cx="1440160" cy="2419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xmlns="" val="232826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40466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SUPERIORES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484784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No son obligatorios, pero su práctica y vivencia facilitan nuestra relación con las demás personas y dan contenido a nuestras vidas.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Ejemplo:</a:t>
            </a:r>
          </a:p>
          <a:p>
            <a:pPr algn="just"/>
            <a:endParaRPr lang="es-MX" sz="3200" b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3200" b="1" dirty="0" smtClean="0"/>
              <a:t>Respeto a la vida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3200" b="1" dirty="0" smtClean="0"/>
              <a:t>Integridad personal</a:t>
            </a:r>
            <a:r>
              <a:rPr lang="es-MX" sz="3200" dirty="0" smtClean="0"/>
              <a:t>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19260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404664"/>
            <a:ext cx="532859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INFERIORES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55649" y="1640989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No se les llama de esta manera por que sean de mala calidad, sino porque son el fundamento de toda sociedad y la razón de ser del derecho, la religión y la filosofía.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Ejemplo:</a:t>
            </a:r>
          </a:p>
          <a:p>
            <a:pPr algn="just"/>
            <a:endParaRPr lang="es-MX" sz="3200" b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3200" b="1" dirty="0" smtClean="0"/>
              <a:t>La propiedad individual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3200" b="1" dirty="0" smtClean="0"/>
              <a:t>La libertad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86928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67744" y="344850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1556792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b="1" dirty="0" smtClean="0"/>
              <a:t>Constituyen una fuerza interior profunda que define y caracteriza a las personas, dan identidad y aglutina a los grupos humanos. </a:t>
            </a:r>
          </a:p>
          <a:p>
            <a:pPr algn="just"/>
            <a:endParaRPr lang="es-MX" sz="3600" b="1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4365104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Son cualidades positivas que influyen en la toma de decisiones, regulan la conducta y dan sentido a la vida.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5024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412776"/>
            <a:ext cx="6408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rgbClr val="000099"/>
                </a:solidFill>
              </a:rPr>
              <a:t>TIPOS </a:t>
            </a:r>
          </a:p>
          <a:p>
            <a:pPr algn="ctr"/>
            <a:r>
              <a:rPr lang="es-MX" sz="6600" b="1" dirty="0" smtClean="0">
                <a:solidFill>
                  <a:srgbClr val="000099"/>
                </a:solidFill>
              </a:rPr>
              <a:t>DE </a:t>
            </a:r>
          </a:p>
          <a:p>
            <a:pPr algn="ctr"/>
            <a:r>
              <a:rPr lang="es-MX" sz="6600" b="1" dirty="0" smtClean="0">
                <a:solidFill>
                  <a:srgbClr val="000099"/>
                </a:solidFill>
              </a:rPr>
              <a:t>VALORES</a:t>
            </a:r>
            <a:endParaRPr lang="es-MX" sz="6600" b="1" dirty="0">
              <a:solidFill>
                <a:srgbClr val="000099"/>
              </a:solidFill>
            </a:endParaRPr>
          </a:p>
        </p:txBody>
      </p:sp>
      <p:pic>
        <p:nvPicPr>
          <p:cNvPr id="3" name="Picture 2" descr="C:\Documents and Settings\user\Escritorio\valores-empresariale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6256" y="4221088"/>
            <a:ext cx="1440160" cy="2419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xmlns="" val="25755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47667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EXPLÍCITOS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1412776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Son los que se dan de manera directa en los juicios de valor.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Ejemplo: 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Cuando alguien pregunta ¿Qué piensas de la fidelidad en el noviazgo? Tu respuesta estará mostrando explícitamente los valores que sostienes al respecto.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6227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47667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IMPLÍCITOS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556792"/>
            <a:ext cx="75608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Son aquellos que demuestra el individuo con sus acciones.</a:t>
            </a:r>
          </a:p>
          <a:p>
            <a:pPr algn="just"/>
            <a:endParaRPr lang="es-MX" sz="3200" b="1" dirty="0"/>
          </a:p>
          <a:p>
            <a:pPr algn="just"/>
            <a:endParaRPr lang="es-MX" sz="800" b="1" dirty="0" smtClean="0"/>
          </a:p>
          <a:p>
            <a:pPr algn="just"/>
            <a:r>
              <a:rPr lang="es-MX" sz="3200" b="1" dirty="0" smtClean="0"/>
              <a:t>Ejemplo: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Si observamos como te comportas con tu novia, podremos darnos cuenta, cuáles son los valores que sostienes respecto a la mujer.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6227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40466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UNIVERSALES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701383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Son aquellos que fomentan el respeto a la vida humana y a la integridad personal, están por encima de cualquier legislación o religión.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Ejemplo: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Los derechos humanos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311742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40466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RELATIVOS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484784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/>
              <a:t>Obedecen a un contexto cultural y lugar determinado.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Ejemplo: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b="1" dirty="0" smtClean="0"/>
              <a:t>En el istmo de Tehuantepec, en Oaxaca, las mujeres son las que bailan y los hombres observan; por el contrario los musulmanes, los varones son los que bailan y las mujeres observan.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311742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40466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OBJETIVOS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412776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/>
              <a:t>Equivalen a afirmar que estos existen en la realidad independientemente de que sean conocidos o no.</a:t>
            </a:r>
          </a:p>
          <a:p>
            <a:pPr algn="just"/>
            <a:endParaRPr lang="es-MX" sz="2800" b="1" dirty="0" smtClean="0"/>
          </a:p>
          <a:p>
            <a:pPr algn="just"/>
            <a:r>
              <a:rPr lang="es-MX" sz="2800" b="1" dirty="0" smtClean="0"/>
              <a:t>Ejemplo:</a:t>
            </a:r>
          </a:p>
          <a:p>
            <a:pPr algn="just"/>
            <a:endParaRPr lang="es-MX" sz="2800" b="1" dirty="0" smtClean="0"/>
          </a:p>
          <a:p>
            <a:pPr algn="just"/>
            <a:r>
              <a:rPr lang="es-MX" sz="2800" b="1" dirty="0" smtClean="0"/>
              <a:t>Los padres le piden a un hijo que se cuide y no tome alcohol en una fiesta si va a conducir; no consumir alcohol es valor objetivo aunque no pueda verse al momento, la sobriedad se relaciona con un estilo de vida sano y además puede ser un factor determinante para no sufrir accidentes al manejar.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260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40466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0099"/>
                </a:solidFill>
              </a:rPr>
              <a:t>VALORES SUBJETIVOS</a:t>
            </a:r>
            <a:endParaRPr lang="es-MX" sz="4000" b="1" dirty="0">
              <a:solidFill>
                <a:srgbClr val="000099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340768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/>
              <a:t>Son aquellos que son creados por el sujeto, la subjetividad de un valor depende de la persona que lo juzga.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2800" b="1" dirty="0" smtClean="0"/>
              <a:t>Ejemplo: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2800" b="1" dirty="0" smtClean="0"/>
              <a:t>En una familia todos los miembros consumen bebidas alcohólicas cuando asisten a las fiestas y cuando se retiran de ellas manejan sus automóviles, no obstante uno de los miembros de la familia el hijo menor no toma.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260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473</Words>
  <Application>Microsoft Office PowerPoint</Application>
  <PresentationFormat>Presentación en pantalla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Adyacencia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rafamadi</dc:creator>
  <cp:lastModifiedBy>user</cp:lastModifiedBy>
  <cp:revision>58</cp:revision>
  <dcterms:created xsi:type="dcterms:W3CDTF">2012-11-19T19:08:29Z</dcterms:created>
  <dcterms:modified xsi:type="dcterms:W3CDTF">2013-01-25T20:32:10Z</dcterms:modified>
</cp:coreProperties>
</file>